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3C305BB-DA6C-49B9-9FF3-C3A94E1B613F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0E8C3B-F287-49F7-BE07-1C7B882ECF2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5355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66733F5-1B3C-445A-AF00-4D50806E71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727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E30EEB-0144-4AE9-97BF-2131655F8EA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0628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185C0E-6951-4C5E-8524-077EE1A5D6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9734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573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724808-0934-4F23-8778-552132945E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200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725CE2-B625-4990-AC40-D33B152E1A4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662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0A4003-5DF4-436A-AC77-1BDC43F782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478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5D0359-F1E7-43AB-A05C-421A044FB7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8908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BCBF35-33B9-4A31-93AF-29F8B9BF2D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197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4429F2-E707-4A0C-A116-DE8649A819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3757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788132-FBE1-45C8-93AE-C215BABBCE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300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Hallelujah, praise Jehovah,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b="1" dirty="0">
                <a:solidFill>
                  <a:srgbClr val="FFFF00"/>
                </a:solidFill>
              </a:rPr>
              <a:t>O my soul, </a:t>
            </a:r>
            <a:r>
              <a:rPr lang="en-GB" dirty="0"/>
              <a:t>Jehovah praise;</a:t>
            </a:r>
            <a:endParaRPr lang="en-NZ" dirty="0"/>
          </a:p>
          <a:p>
            <a:r>
              <a:rPr lang="en-GB" dirty="0"/>
              <a:t>		I will sing the glorious praises</a:t>
            </a:r>
            <a:endParaRPr lang="en-NZ" dirty="0"/>
          </a:p>
          <a:p>
            <a:r>
              <a:rPr lang="en-GB" dirty="0"/>
              <a:t>		of my God through all my days.</a:t>
            </a:r>
            <a:endParaRPr lang="en-NZ" dirty="0"/>
          </a:p>
          <a:p>
            <a:r>
              <a:rPr lang="en-GB" dirty="0"/>
              <a:t>	Put no confidence in princes,</a:t>
            </a:r>
            <a:endParaRPr lang="en-NZ" dirty="0"/>
          </a:p>
          <a:p>
            <a:r>
              <a:rPr lang="en-GB" dirty="0"/>
              <a:t>		nor for help on man depend;</a:t>
            </a:r>
            <a:endParaRPr lang="en-NZ" dirty="0"/>
          </a:p>
          <a:p>
            <a:r>
              <a:rPr lang="en-GB" dirty="0"/>
              <a:t>		he shall die, to dust returning,</a:t>
            </a:r>
            <a:endParaRPr lang="en-NZ" dirty="0"/>
          </a:p>
          <a:p>
            <a:r>
              <a:rPr lang="en-GB" dirty="0"/>
              <a:t>		and his purposes shall end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146]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Happy is the man that chooses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Isr’el’s</a:t>
            </a:r>
            <a:r>
              <a:rPr lang="en-GB" dirty="0"/>
              <a:t> God to be his aid;</a:t>
            </a:r>
            <a:endParaRPr lang="en-NZ" dirty="0"/>
          </a:p>
          <a:p>
            <a:r>
              <a:rPr lang="en-GB" dirty="0"/>
              <a:t>		he is blest whose hope of blessing</a:t>
            </a:r>
            <a:endParaRPr lang="en-NZ" dirty="0"/>
          </a:p>
          <a:p>
            <a:r>
              <a:rPr lang="en-GB" dirty="0"/>
              <a:t>		on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his God is stayed.</a:t>
            </a:r>
            <a:endParaRPr lang="en-NZ" dirty="0"/>
          </a:p>
          <a:p>
            <a:r>
              <a:rPr lang="en-GB" dirty="0"/>
              <a:t>	Heav’n and earth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created,</a:t>
            </a:r>
            <a:endParaRPr lang="en-NZ" dirty="0"/>
          </a:p>
          <a:p>
            <a:r>
              <a:rPr lang="en-GB" dirty="0"/>
              <a:t>		seas and all that they contain;</a:t>
            </a:r>
            <a:endParaRPr lang="en-NZ" dirty="0"/>
          </a:p>
          <a:p>
            <a:r>
              <a:rPr lang="en-GB" dirty="0"/>
              <a:t>		he delivers from oppression,</a:t>
            </a:r>
            <a:endParaRPr lang="en-NZ" dirty="0"/>
          </a:p>
          <a:p>
            <a:r>
              <a:rPr lang="en-GB" dirty="0"/>
              <a:t>		righteousness he will maintain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Food he daily gives the hungry,</a:t>
            </a:r>
            <a:endParaRPr lang="en-NZ" dirty="0"/>
          </a:p>
          <a:p>
            <a:r>
              <a:rPr lang="en-GB" dirty="0"/>
              <a:t>		sets the mourning prisoner free;</a:t>
            </a:r>
            <a:endParaRPr lang="en-NZ" dirty="0"/>
          </a:p>
          <a:p>
            <a:r>
              <a:rPr lang="en-GB" dirty="0"/>
              <a:t>		raises those bowed down with anguish,</a:t>
            </a:r>
            <a:endParaRPr lang="en-NZ" dirty="0"/>
          </a:p>
          <a:p>
            <a:r>
              <a:rPr lang="en-GB" dirty="0"/>
              <a:t>		makes the sightless eyes to see.</a:t>
            </a:r>
            <a:endParaRPr lang="en-NZ" dirty="0"/>
          </a:p>
          <a:p>
            <a:r>
              <a:rPr lang="en-GB" dirty="0"/>
              <a:t>	Well Jehovah loves the righteous,</a:t>
            </a:r>
            <a:endParaRPr lang="en-NZ" dirty="0"/>
          </a:p>
          <a:p>
            <a:r>
              <a:rPr lang="en-GB" dirty="0"/>
              <a:t>		and the stranger he befriends,</a:t>
            </a:r>
            <a:endParaRPr lang="en-NZ" dirty="0"/>
          </a:p>
          <a:p>
            <a:r>
              <a:rPr lang="en-GB" dirty="0"/>
              <a:t>		helps the fatherless and widow,</a:t>
            </a:r>
            <a:endParaRPr lang="en-NZ" dirty="0"/>
          </a:p>
          <a:p>
            <a:r>
              <a:rPr lang="en-GB" dirty="0"/>
              <a:t>		judgment on the wicked sends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0262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Hallelujah, praise Jehovah,</a:t>
            </a:r>
            <a:endParaRPr lang="en-NZ" dirty="0"/>
          </a:p>
          <a:p>
            <a:r>
              <a:rPr lang="en-GB" dirty="0"/>
              <a:t>		O my soul, Jehovah praise;</a:t>
            </a:r>
            <a:endParaRPr lang="en-NZ" dirty="0"/>
          </a:p>
          <a:p>
            <a:r>
              <a:rPr lang="en-GB" dirty="0"/>
              <a:t>		I will sing the glorious praises</a:t>
            </a:r>
            <a:endParaRPr lang="en-NZ" dirty="0"/>
          </a:p>
          <a:p>
            <a:r>
              <a:rPr lang="en-GB" dirty="0"/>
              <a:t>		of my God through all my days.</a:t>
            </a:r>
            <a:endParaRPr lang="en-NZ" dirty="0"/>
          </a:p>
          <a:p>
            <a:r>
              <a:rPr lang="en-GB" dirty="0"/>
              <a:t>	Over all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reigns forever,</a:t>
            </a:r>
            <a:endParaRPr lang="en-NZ" dirty="0"/>
          </a:p>
          <a:p>
            <a:r>
              <a:rPr lang="en-GB" dirty="0"/>
              <a:t>		through all ages he is King;</a:t>
            </a:r>
            <a:endParaRPr lang="en-NZ" dirty="0"/>
          </a:p>
          <a:p>
            <a:r>
              <a:rPr lang="en-GB" dirty="0"/>
              <a:t>		unto him, thy God, O Zion,</a:t>
            </a:r>
            <a:endParaRPr lang="en-NZ" dirty="0"/>
          </a:p>
          <a:p>
            <a:r>
              <a:rPr lang="en-GB" dirty="0"/>
              <a:t>		joyful hallelujahs sing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146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Gregorian chant; arr. Lowell Mason, 1839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2014-02-26T08:59:13Z</dcterms:created>
  <dcterms:modified xsi:type="dcterms:W3CDTF">2014-03-23T09:15:38Z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